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0" r:id="rId2"/>
    <p:sldId id="256" r:id="rId3"/>
    <p:sldId id="257" r:id="rId4"/>
    <p:sldId id="258" r:id="rId5"/>
    <p:sldId id="261" r:id="rId6"/>
    <p:sldId id="262" r:id="rId7"/>
    <p:sldId id="263" r:id="rId8"/>
    <p:sldId id="260" r:id="rId9"/>
    <p:sldId id="259" r:id="rId10"/>
    <p:sldId id="264" r:id="rId11"/>
    <p:sldId id="265" r:id="rId12"/>
    <p:sldId id="268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04C43-2092-4107-BC2A-28E0AC58041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F5188-FD52-4835-92F6-C49827DC9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36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41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1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0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9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4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0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96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8162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41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3574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71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5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5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BF36B-EEDD-452E-92E0-DEEC2ED3675F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5175351-39A2-426F-B062-0E12E8D15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82667" y="1252572"/>
            <a:ext cx="3644470" cy="367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टिप्पण 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rmala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hi-IN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 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rmala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hi-IN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प्रारूपण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rmala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83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4738" y="914402"/>
            <a:ext cx="8132885" cy="3923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i-IN" altLang="en-US" sz="2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प्रशिक्षण</a:t>
            </a:r>
            <a:r>
              <a:rPr lang="en-US" altLang="en-US" sz="2800" u="sng" dirty="0">
                <a:solidFill>
                  <a:srgbClr val="1F1F1F"/>
                </a:solidFill>
                <a:latin typeface="inherit"/>
              </a:rPr>
              <a:t> </a:t>
            </a:r>
            <a:r>
              <a:rPr lang="en-US" sz="28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पाठ्य</a:t>
            </a:r>
            <a:r>
              <a:rPr lang="en-US" sz="2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सामग्री</a:t>
            </a:r>
            <a:endParaRPr lang="en-US" sz="28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rmala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rmala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7388" indent="-687388">
              <a:lnSpc>
                <a:spcPct val="200000"/>
              </a:lnSpc>
              <a:spcAft>
                <a:spcPts val="800"/>
              </a:spcAft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:-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खोला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जाना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अनुक्रमणिका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पंजी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पंजी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जाने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वाली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प्रविष्टियाँ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विन्यास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निर्देषीकरण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पृष्ठसंख्याकन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किसी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कागज-पत्रों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निर्देषनों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ढूंढ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निकालने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रीति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गोपनीय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साधारण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संग्रहित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मांग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किस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तरह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उन्हें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कैसे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प्राप्त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235261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8699" y="357775"/>
            <a:ext cx="8036170" cy="518622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पाठ्य</a:t>
            </a:r>
            <a:r>
              <a:rPr lang="en-US" sz="24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सामग्री</a:t>
            </a:r>
            <a:endParaRPr lang="en-US" sz="2400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नई</a:t>
            </a:r>
            <a:r>
              <a:rPr lang="en-US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फाईलों</a:t>
            </a:r>
            <a:r>
              <a:rPr lang="en-US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खोला</a:t>
            </a:r>
            <a:r>
              <a:rPr lang="en-US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जाना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:- </a:t>
            </a:r>
          </a:p>
          <a:p>
            <a:pPr marL="461963" algn="just">
              <a:lnSpc>
                <a:spcPct val="200000"/>
              </a:lnSpc>
              <a:spcAft>
                <a:spcPts val="800"/>
              </a:spcAft>
            </a:pP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बिहार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सरकार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सचिवालय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विभागषः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संगठित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जिनमें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फाइलों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गठन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पद्धति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अनुसार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संधारित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होती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इसके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अनुसार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वर्ष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पत्रों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वर्ग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बंधन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विषयानुसार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किसी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नए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टिप्पणी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आधार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खोली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जाती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जिस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पत्राचार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आरंभ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वर्ष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पहले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हुए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पत्राचार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क्रम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अथवा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पिछले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वर्ष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पत्राचार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संग्रहित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चुका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क्रम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वह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पहला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यदि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वर्ष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हुए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पत्राचार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या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पिछले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वर्ष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पत्राचार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अब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तक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चालू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असंग्रहित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क्रम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तो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वह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पुरानी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निपटाई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जाती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347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8670" y="65008"/>
            <a:ext cx="6069622" cy="6120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	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निम्नरूपेण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हैः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(क)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प्र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’kk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खा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पहला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अक्षर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अथवा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अंक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(ख)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मुख्य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शीर्षक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संकेत-चिन्ह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(ग)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लघु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शीर्षक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संकेत-चिन्ह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(घ)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क्रम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(ङ)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वर्ष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(च)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विभाग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पहला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अक्षर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(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जैसे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- 3/एम0-06/2023 सा0प्र0-......../......)</a:t>
            </a:r>
          </a:p>
        </p:txBody>
      </p:sp>
    </p:spTree>
    <p:extLst>
      <p:ext uri="{BB962C8B-B14F-4D97-AF65-F5344CB8AC3E}">
        <p14:creationId xmlns:p14="http://schemas.microsoft.com/office/powerpoint/2010/main" val="489265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0269" y="414471"/>
            <a:ext cx="7508342" cy="389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	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विषयः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860425" indent="-860425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सामान्यतया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अनुक्रम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पंजी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शीर्षकों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एक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अनुमोदित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सूची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पूर्व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रक्षित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उक्त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सूची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शीर्षक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इस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संबंध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यह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ध्यान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रखना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शीर्षक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संक्षिप्त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स्पष्ट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पूर्व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रक्षित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सूची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ठीक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समुचित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शीर्षक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न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मिलने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प्र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’kk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खा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पदाधिकारी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निदे</a:t>
            </a:r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’k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प्राप्त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करना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चाहिए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7635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338" y="1088076"/>
            <a:ext cx="6096000" cy="2536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	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अनुक्रमणिका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पंजी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जाने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वाली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प्रविष्टियाँः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(क)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(ख)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शीर्षक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(ग)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अभियुक्ति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60627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9322" y="697873"/>
            <a:ext cx="6096000" cy="45064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	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पंजी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जाने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वाली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प्रविष्टियाँः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(क)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क्रम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(ख)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विभाग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नाम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(ग)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(घ)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(ङ)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परिव्यय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(च)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अभियुक्ति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211672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8025" y="498983"/>
            <a:ext cx="8194082" cy="4458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	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फाईलों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विन्यासः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भाग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पहला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टिप्पणी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जिसके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अन्तर्गत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किसी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खास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पत्राचार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kh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र्ष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डॉकेट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विचाराधीन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महत्वपूर्ण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बातें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उनपर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कार्यालय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अभियुक्तियों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सुझाव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दिये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गये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आदे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’k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रहते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दूसरा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पत्राचार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जिसमें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किसी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खास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प्राप्त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प्रेषित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सिर्फ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अवलोकनार्थ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जानकारी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रहते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666143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59256" y="451455"/>
            <a:ext cx="7573572" cy="4089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lnSpc>
                <a:spcPct val="200000"/>
              </a:lnSpc>
              <a:spcAft>
                <a:spcPts val="800"/>
              </a:spcAft>
              <a:buAutoNum type="arabicPeriod" startAt="7"/>
            </a:pP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निर्देषीकरणः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निर्देषीकरण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संबंध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उच्च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प्राधिकारी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द्वारा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दिये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गये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किसी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आरंभिक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आदेष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अधीन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रहते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हुए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उपस्थापित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होने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वाले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अनुलग्नक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सावधानी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पढ़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लेना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चाहिए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विचाराधीन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विषय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संगत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मामले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निबटाने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अपेक्षित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प्रस्तुत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करना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चाहिए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इन्हें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प्रथम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पृष्ठ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टिप्पण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ऊपर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हा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’k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लिख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देना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चाहिए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29377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67154" y="589086"/>
            <a:ext cx="7570264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lnSpc>
                <a:spcPct val="200000"/>
              </a:lnSpc>
              <a:spcAft>
                <a:spcPts val="800"/>
              </a:spcAft>
              <a:buAutoNum type="arabicPeriod" startAt="8"/>
            </a:pP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पृष्ठसंख्यांकनः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वर्तमान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पत्राचार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नीचे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ऊपर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पृष्ठ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विचाराधीन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नीचे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संलग्न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अनुलग्नक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निर्देषीकरण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रखे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निर्देषीकरण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तारीख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अनुसार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रखी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हाल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ऊपर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रखे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266552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1026" y="354823"/>
            <a:ext cx="8238653" cy="5401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पत्रों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पतांकनः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प्रस्तुत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विचाराधीन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निर्देषीकरण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अथवा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जिनके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संबंध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उच्चाधिकारी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ध्यान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आकृष्ट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करना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वांछनीय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उन्हें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पतांकित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देनी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चाहिए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निम्न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रंग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शीघ्रता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जतलाने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लगाए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marL="914400" indent="-914400" algn="just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(क)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हरा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हरा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तुरंत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बोध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इसे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लगाया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असाधारण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रूप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अत्याव</a:t>
            </a:r>
            <a:r>
              <a:rPr lang="en-US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Lys 01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’;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संबंधित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व्यक्ति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दिन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रात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मिलते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हाथ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लगा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देना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(ख)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लाल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पताकाः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लाल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शीघ्र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अविलंब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बोध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इसका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उपयोग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मामलों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होगा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जिनमें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अविलंब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ध्यान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देने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जरूरत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229293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5172" y="307292"/>
            <a:ext cx="774994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(ग)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गुलाबी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पताकाः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गुलाबी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उपयोग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गजट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(घ)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पीला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पताकाः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पीले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यह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ध्वनित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होगा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मामला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गोपणीय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(ङ)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नीला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पताकाः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नीले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उपयोग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सभापरिषद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प्रष्न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संकल्प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रंगीन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उपयोग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यथा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संभव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कम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हरे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उपयोग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बिरले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होनी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चाहिए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जब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रंगीन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पताका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खास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उपयोगिता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नहीं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रह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तब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हटा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दिया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204489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1115" y="580293"/>
            <a:ext cx="8132885" cy="4175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lnSpc>
                <a:spcPct val="200000"/>
              </a:lnSpc>
              <a:spcAft>
                <a:spcPts val="800"/>
              </a:spcAft>
              <a:buAutoNum type="arabicPeriod" startAt="10"/>
            </a:pP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फाईलों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मूल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शीर्षक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अनुक्रमणिकाओं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उपयोग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पूर्व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कागज-पत्रों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निर्देषनों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ढूंढ़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निकालने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रीतिः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ज्यो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मामला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संग्रहित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संग्रहिता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सहायकों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पंजी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फाईल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अनुक्रमणिका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पंजी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प्राप्त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उनमें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कार्यवाही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संख्या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अंकित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करते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कार्यवाहियों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वर्ष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क्रमिक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अनुक्रमणिका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वर्ष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अंत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अनुक्रम-चिटांे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समान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फारम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में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तैयार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वर्णक्रमिक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अनुक्रमणी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प्रति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प्रषाखा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पदाधिकारी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अवर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सचिव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तथा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सचिवालय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अभिलेखागार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देनी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चाहिए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025336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8392" y="814410"/>
            <a:ext cx="7400919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1963" indent="-461963" algn="just">
              <a:lnSpc>
                <a:spcPct val="200000"/>
              </a:lnSpc>
              <a:spcAft>
                <a:spcPts val="800"/>
              </a:spcAft>
              <a:buAutoNum type="arabicPeriod" startAt="11"/>
            </a:pP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गोपनीय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साधारण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संग्रहीत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कागज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पत्रों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मांग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किस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तरह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जाय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और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उन्हें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कैसे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प्राप्त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किया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जायः</a:t>
            </a:r>
            <a:r>
              <a:rPr lang="en-US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914400" indent="-914400" algn="just">
              <a:lnSpc>
                <a:spcPct val="200000"/>
              </a:lnSpc>
              <a:spcAft>
                <a:spcPts val="800"/>
              </a:spcAf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जब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कभी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निर्देष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लिए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किसी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जरूरत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तब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केवल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संग्रहीता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अभिलेखपाल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अभिलेखागार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विहित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फारम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भाग-1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एवं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भाग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dirty="0">
                <a:latin typeface="No"/>
                <a:cs typeface="Calibri" panose="020F0502020204030204" pitchFamily="34" charset="0"/>
              </a:rPr>
              <a:t>2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से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मांग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पत्र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भेजकर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प्राप्त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की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जाती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है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।    </a:t>
            </a:r>
          </a:p>
        </p:txBody>
      </p:sp>
    </p:spTree>
    <p:extLst>
      <p:ext uri="{BB962C8B-B14F-4D97-AF65-F5344CB8AC3E}">
        <p14:creationId xmlns:p14="http://schemas.microsoft.com/office/powerpoint/2010/main" val="166865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050" y="2040048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hi-IN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धन्यवाद</a:t>
            </a:r>
            <a:endParaRPr 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0174" y="5317578"/>
            <a:ext cx="453746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संजीव कुमार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r>
              <a:rPr lang="hi-IN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प्रशाखा पदाधिकारी</a:t>
            </a:r>
            <a:r>
              <a:rPr lang="hi-IN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rmala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094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</TotalTime>
  <Words>984</Words>
  <Application>Microsoft Office PowerPoint</Application>
  <PresentationFormat>Widescreen</PresentationFormat>
  <Paragraphs>60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Calibri</vt:lpstr>
      <vt:lpstr>DevLys 010</vt:lpstr>
      <vt:lpstr>inherit</vt:lpstr>
      <vt:lpstr>Mangal</vt:lpstr>
      <vt:lpstr>Nirmala UI</vt:lpstr>
      <vt:lpstr>No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धन्यवाद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DELL</cp:lastModifiedBy>
  <cp:revision>18</cp:revision>
  <dcterms:created xsi:type="dcterms:W3CDTF">2025-01-15T09:37:47Z</dcterms:created>
  <dcterms:modified xsi:type="dcterms:W3CDTF">2025-08-11T12:29:54Z</dcterms:modified>
</cp:coreProperties>
</file>